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85" d="100"/>
          <a:sy n="85" d="100"/>
        </p:scale>
        <p:origin x="191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240" y="390144"/>
            <a:ext cx="1170432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Macintosh PowerPoint</Application>
  <PresentationFormat>Custom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Pawar, Shrikant</cp:lastModifiedBy>
  <cp:revision>1</cp:revision>
  <dcterms:created xsi:type="dcterms:W3CDTF">2022-08-23T02:47:12Z</dcterms:created>
  <dcterms:modified xsi:type="dcterms:W3CDTF">2022-08-23T02:48:39Z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2022-08-23T00:00:00Z</vt:filetime>
  </property>
  <property fmtid="{D5CDD505-2E9C-101B-9397-08002B2CF9AE}" pid="3" name="LastSaved">
    <vt:filetime>2022-08-23T00:00:00Z</vt:filetime>
  </property>
</Properties>
</file>